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91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6E820-525A-4D49-A84A-BAB2185CE1C5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3.jpg@01D8C74C.AC0832D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Dual Enrollment Sussex County Community College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fontScale="62500" lnSpcReduction="20000"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800" dirty="0">
              <a:solidFill>
                <a:srgbClr val="666666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Computer Art 2- 3 credits </a:t>
            </a:r>
            <a:r>
              <a:rPr lang="en-US" sz="190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(Pre-requisite </a:t>
            </a:r>
            <a:r>
              <a:rPr lang="en-US" sz="19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Computer Art 1)</a:t>
            </a:r>
            <a:endParaRPr lang="en-US" sz="19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Digital Photography- 3 credits</a:t>
            </a:r>
            <a:endParaRPr lang="en-US" sz="19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Foundations in Art - 3 credits </a:t>
            </a:r>
            <a:r>
              <a:rPr lang="en-US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(Pre-requisite English 11)</a:t>
            </a:r>
            <a:endParaRPr lang="en-US" sz="19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General Art- 3 credits</a:t>
            </a:r>
            <a:endParaRPr lang="en-US" sz="19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Geography- 3 credits</a:t>
            </a:r>
            <a:endParaRPr lang="en-US" sz="19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Ceramics 1 and Ceramics 2- 3 credits </a:t>
            </a:r>
            <a:r>
              <a:rPr lang="en-US" sz="19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(Pre-requisites required)</a:t>
            </a:r>
            <a:endParaRPr lang="en-US" sz="19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Journalism I- 3 credits</a:t>
            </a:r>
            <a:endParaRPr lang="en-US" sz="19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Journalism II- T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 credits </a:t>
            </a:r>
            <a:r>
              <a:rPr lang="en-US" sz="19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(Pre-requisite English 11)</a:t>
            </a:r>
            <a:endParaRPr lang="en-US" sz="19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Effective Writing- 3 credits </a:t>
            </a:r>
            <a:r>
              <a:rPr lang="en-US" sz="19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(Pre-requisite English 11)</a:t>
            </a:r>
            <a:endParaRPr lang="en-US" sz="19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 11- 3 credits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Pre-Calculus- 3 credits </a:t>
            </a:r>
            <a:r>
              <a:rPr lang="en-US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(CLM and final at Sussex Required)</a:t>
            </a:r>
            <a:endParaRPr lang="en-US" sz="19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Calculus- 3 Credits </a:t>
            </a:r>
            <a:r>
              <a:rPr lang="en-US" sz="1800" dirty="0">
                <a:solidFill>
                  <a:srgbClr val="70AD4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(CLM and final at Sussex Required)</a:t>
            </a:r>
            <a:endParaRPr lang="en-US" sz="19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en-US" sz="19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5000" dirty="0"/>
              <a:t>Contact your School Counselor for more details. </a:t>
            </a:r>
          </a:p>
          <a:p>
            <a:pPr>
              <a:buNone/>
            </a:pPr>
            <a:r>
              <a:rPr lang="en-US" sz="5000" dirty="0">
                <a:solidFill>
                  <a:srgbClr val="FF0000"/>
                </a:solidFill>
              </a:rPr>
              <a:t>**Registration forms due online to Sussex and paper copy to Mrs. Adelfio by February 7th**</a:t>
            </a:r>
          </a:p>
        </p:txBody>
      </p:sp>
      <p:pic>
        <p:nvPicPr>
          <p:cNvPr id="4" name="Picture 4" descr="http://dvsd.schoolwires.net/cms/lib6/pa01001022/centricity/domain/1/dv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3657600"/>
            <a:ext cx="1524000" cy="1246909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791200" y="1371600"/>
            <a:ext cx="2743200" cy="6858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u="sng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Cost:</a:t>
            </a:r>
            <a:endParaRPr lang="en-US" dirty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en-US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$225 for 3 credits</a:t>
            </a:r>
          </a:p>
        </p:txBody>
      </p:sp>
      <p:pic>
        <p:nvPicPr>
          <p:cNvPr id="1025" name="Picture 7">
            <a:extLst>
              <a:ext uri="{FF2B5EF4-FFF2-40B4-BE49-F238E27FC236}">
                <a16:creationId xmlns:a16="http://schemas.microsoft.com/office/drawing/2014/main" id="{67BE0708-19DB-6A42-B049-C1A3B2360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090305"/>
            <a:ext cx="1981200" cy="1288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132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Office Theme</vt:lpstr>
      <vt:lpstr> Dual Enrollment Sussex County Community College</vt:lpstr>
    </vt:vector>
  </TitlesOfParts>
  <Company>DVSD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Dual Enrollment  KEYSTONE COLLEGE</dc:title>
  <dc:creator>Delaware Valley SD</dc:creator>
  <cp:lastModifiedBy>Crystal Ross</cp:lastModifiedBy>
  <cp:revision>31</cp:revision>
  <cp:lastPrinted>2025-01-24T17:21:36Z</cp:lastPrinted>
  <dcterms:created xsi:type="dcterms:W3CDTF">2012-12-17T14:20:12Z</dcterms:created>
  <dcterms:modified xsi:type="dcterms:W3CDTF">2025-01-24T18:22:07Z</dcterms:modified>
</cp:coreProperties>
</file>